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BAC16-4193-4DDC-B049-3F32F4F31849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111EFFB-F7CD-4139-9634-F9DA06FE7B4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Введение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D20776-72D5-45D0-9359-11EF042D41E5}" type="parTrans" cxnId="{AFDF8323-79E9-4A12-ABB5-93714C6E172D}">
      <dgm:prSet/>
      <dgm:spPr/>
      <dgm:t>
        <a:bodyPr/>
        <a:lstStyle/>
        <a:p>
          <a:endParaRPr lang="ru-RU"/>
        </a:p>
      </dgm:t>
    </dgm:pt>
    <dgm:pt modelId="{827E0FB4-4F41-4407-AF4A-3F69BFDC3EE8}" type="sibTrans" cxnId="{AFDF8323-79E9-4A12-ABB5-93714C6E172D}">
      <dgm:prSet/>
      <dgm:spPr/>
      <dgm:t>
        <a:bodyPr/>
        <a:lstStyle/>
        <a:p>
          <a:endParaRPr lang="ru-RU"/>
        </a:p>
      </dgm:t>
    </dgm:pt>
    <dgm:pt modelId="{0EAB5BBD-1DAD-4969-B46F-13914702721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Аналитическая часть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51690D-1FBF-41B4-819A-58C93A0679AB}" type="parTrans" cxnId="{0408FC5C-9FF0-4B4F-B2CD-EA138509A438}">
      <dgm:prSet/>
      <dgm:spPr/>
      <dgm:t>
        <a:bodyPr/>
        <a:lstStyle/>
        <a:p>
          <a:endParaRPr lang="ru-RU"/>
        </a:p>
      </dgm:t>
    </dgm:pt>
    <dgm:pt modelId="{81B952F9-5A0C-4BD3-936E-7BD2F195ED4A}" type="sibTrans" cxnId="{0408FC5C-9FF0-4B4F-B2CD-EA138509A438}">
      <dgm:prSet/>
      <dgm:spPr/>
      <dgm:t>
        <a:bodyPr/>
        <a:lstStyle/>
        <a:p>
          <a:endParaRPr lang="ru-RU"/>
        </a:p>
      </dgm:t>
    </dgm:pt>
    <dgm:pt modelId="{0FCC348E-5E1A-4C24-B036-121F5DA1E8F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Проектная часть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834F24-9909-498B-AD78-3B717155562A}" type="parTrans" cxnId="{58C8E9DC-55F3-443A-8490-17F6DA9CF7E8}">
      <dgm:prSet/>
      <dgm:spPr/>
      <dgm:t>
        <a:bodyPr/>
        <a:lstStyle/>
        <a:p>
          <a:endParaRPr lang="ru-RU"/>
        </a:p>
      </dgm:t>
    </dgm:pt>
    <dgm:pt modelId="{B3521E7C-54E7-4C58-A9A7-FC9C0107F2F0}" type="sibTrans" cxnId="{58C8E9DC-55F3-443A-8490-17F6DA9CF7E8}">
      <dgm:prSet/>
      <dgm:spPr/>
      <dgm:t>
        <a:bodyPr/>
        <a:lstStyle/>
        <a:p>
          <a:endParaRPr lang="ru-RU"/>
        </a:p>
      </dgm:t>
    </dgm:pt>
    <dgm:pt modelId="{B4B68202-612B-46CB-81EE-AC003F24160F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Заключение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C0FC9-B502-4C09-A760-FE4FD1970B4A}" type="parTrans" cxnId="{B521689C-DD2D-4A0C-ADDF-4BADC72D452B}">
      <dgm:prSet/>
      <dgm:spPr/>
      <dgm:t>
        <a:bodyPr/>
        <a:lstStyle/>
        <a:p>
          <a:endParaRPr lang="ru-RU"/>
        </a:p>
      </dgm:t>
    </dgm:pt>
    <dgm:pt modelId="{4F6C9E51-D0B6-42FE-81D5-6EE7C28190F1}" type="sibTrans" cxnId="{B521689C-DD2D-4A0C-ADDF-4BADC72D452B}">
      <dgm:prSet/>
      <dgm:spPr/>
      <dgm:t>
        <a:bodyPr/>
        <a:lstStyle/>
        <a:p>
          <a:endParaRPr lang="ru-RU"/>
        </a:p>
      </dgm:t>
    </dgm:pt>
    <dgm:pt modelId="{52C5EDEF-0E21-402E-A53D-89D186C95FC5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Список литературы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87681D-C1BA-483A-AC71-297427CAB600}" type="parTrans" cxnId="{22609186-C5CC-463A-8A5E-B3DD13B7BF68}">
      <dgm:prSet/>
      <dgm:spPr/>
      <dgm:t>
        <a:bodyPr/>
        <a:lstStyle/>
        <a:p>
          <a:endParaRPr lang="ru-RU"/>
        </a:p>
      </dgm:t>
    </dgm:pt>
    <dgm:pt modelId="{8C8E97E9-AD1D-4935-9E08-8DE93D26D5E9}" type="sibTrans" cxnId="{22609186-C5CC-463A-8A5E-B3DD13B7BF68}">
      <dgm:prSet/>
      <dgm:spPr/>
      <dgm:t>
        <a:bodyPr/>
        <a:lstStyle/>
        <a:p>
          <a:endParaRPr lang="ru-RU"/>
        </a:p>
      </dgm:t>
    </dgm:pt>
    <dgm:pt modelId="{10B0DCF9-0D39-4D18-9D59-AEEEAF4F4689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Приложения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971504-DBBB-4EC0-8B86-8FD00174873A}" type="parTrans" cxnId="{0B5787A4-26D9-44DB-9F78-12CDD23921A6}">
      <dgm:prSet/>
      <dgm:spPr/>
      <dgm:t>
        <a:bodyPr/>
        <a:lstStyle/>
        <a:p>
          <a:endParaRPr lang="ru-RU"/>
        </a:p>
      </dgm:t>
    </dgm:pt>
    <dgm:pt modelId="{DEA173C3-6129-498F-936B-3495F2E45DAB}" type="sibTrans" cxnId="{0B5787A4-26D9-44DB-9F78-12CDD23921A6}">
      <dgm:prSet/>
      <dgm:spPr/>
      <dgm:t>
        <a:bodyPr/>
        <a:lstStyle/>
        <a:p>
          <a:endParaRPr lang="ru-RU"/>
        </a:p>
      </dgm:t>
    </dgm:pt>
    <dgm:pt modelId="{C92FEF5F-F3A2-4F5C-B8A2-54B1CC952BC7}" type="pres">
      <dgm:prSet presAssocID="{8B0BAC16-4193-4DDC-B049-3F32F4F318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4E4145-095C-4A11-B59D-8570B3A4D59E}" type="pres">
      <dgm:prSet presAssocID="{1111EFFB-F7CD-4139-9634-F9DA06FE7B4E}" presName="parentLin" presStyleCnt="0"/>
      <dgm:spPr/>
    </dgm:pt>
    <dgm:pt modelId="{788C0834-2D0F-4533-8B1A-8D896C5CBA43}" type="pres">
      <dgm:prSet presAssocID="{1111EFFB-F7CD-4139-9634-F9DA06FE7B4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530333F-826D-4113-930F-BD4D5C7BD12F}" type="pres">
      <dgm:prSet presAssocID="{1111EFFB-F7CD-4139-9634-F9DA06FE7B4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946F3-ABDA-450A-A13D-6B6558BA7231}" type="pres">
      <dgm:prSet presAssocID="{1111EFFB-F7CD-4139-9634-F9DA06FE7B4E}" presName="negativeSpace" presStyleCnt="0"/>
      <dgm:spPr/>
    </dgm:pt>
    <dgm:pt modelId="{BDCD00B8-EC80-495C-862B-2137CA637BE3}" type="pres">
      <dgm:prSet presAssocID="{1111EFFB-F7CD-4139-9634-F9DA06FE7B4E}" presName="childText" presStyleLbl="conFgAcc1" presStyleIdx="0" presStyleCnt="6">
        <dgm:presLayoutVars>
          <dgm:bulletEnabled val="1"/>
        </dgm:presLayoutVars>
      </dgm:prSet>
      <dgm:spPr/>
    </dgm:pt>
    <dgm:pt modelId="{2A8A89B4-6481-4E81-8069-692F788499AF}" type="pres">
      <dgm:prSet presAssocID="{827E0FB4-4F41-4407-AF4A-3F69BFDC3EE8}" presName="spaceBetweenRectangles" presStyleCnt="0"/>
      <dgm:spPr/>
    </dgm:pt>
    <dgm:pt modelId="{2D632082-15FE-4C7C-BDEC-25A0651FCE73}" type="pres">
      <dgm:prSet presAssocID="{0EAB5BBD-1DAD-4969-B46F-139147027219}" presName="parentLin" presStyleCnt="0"/>
      <dgm:spPr/>
    </dgm:pt>
    <dgm:pt modelId="{D5F7C7E0-C0B4-4131-9F35-7A2249DE3BE5}" type="pres">
      <dgm:prSet presAssocID="{0EAB5BBD-1DAD-4969-B46F-13914702721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50CDA80-B12B-4D60-B907-0EBD9BE9C373}" type="pres">
      <dgm:prSet presAssocID="{0EAB5BBD-1DAD-4969-B46F-13914702721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271FB-13FD-45F4-B5A3-6D680B920F3A}" type="pres">
      <dgm:prSet presAssocID="{0EAB5BBD-1DAD-4969-B46F-139147027219}" presName="negativeSpace" presStyleCnt="0"/>
      <dgm:spPr/>
    </dgm:pt>
    <dgm:pt modelId="{1F20D101-7CEA-424B-B3AA-EABEE6C74827}" type="pres">
      <dgm:prSet presAssocID="{0EAB5BBD-1DAD-4969-B46F-139147027219}" presName="childText" presStyleLbl="conFgAcc1" presStyleIdx="1" presStyleCnt="6">
        <dgm:presLayoutVars>
          <dgm:bulletEnabled val="1"/>
        </dgm:presLayoutVars>
      </dgm:prSet>
      <dgm:spPr/>
    </dgm:pt>
    <dgm:pt modelId="{118B23E6-FE86-4925-B452-2354044562DB}" type="pres">
      <dgm:prSet presAssocID="{81B952F9-5A0C-4BD3-936E-7BD2F195ED4A}" presName="spaceBetweenRectangles" presStyleCnt="0"/>
      <dgm:spPr/>
    </dgm:pt>
    <dgm:pt modelId="{E9708682-23BF-4E43-8905-FCEC229A4CB6}" type="pres">
      <dgm:prSet presAssocID="{0FCC348E-5E1A-4C24-B036-121F5DA1E8F0}" presName="parentLin" presStyleCnt="0"/>
      <dgm:spPr/>
    </dgm:pt>
    <dgm:pt modelId="{283C8681-C04E-4906-B006-723ACE76C36F}" type="pres">
      <dgm:prSet presAssocID="{0FCC348E-5E1A-4C24-B036-121F5DA1E8F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33F288B-7514-4666-BD45-2CC5B0B023B9}" type="pres">
      <dgm:prSet presAssocID="{0FCC348E-5E1A-4C24-B036-121F5DA1E8F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7AA22-6179-4A00-B6A1-E8B0822CC8EE}" type="pres">
      <dgm:prSet presAssocID="{0FCC348E-5E1A-4C24-B036-121F5DA1E8F0}" presName="negativeSpace" presStyleCnt="0"/>
      <dgm:spPr/>
    </dgm:pt>
    <dgm:pt modelId="{E5D1E89D-4C69-42D0-93F2-7A3901754D59}" type="pres">
      <dgm:prSet presAssocID="{0FCC348E-5E1A-4C24-B036-121F5DA1E8F0}" presName="childText" presStyleLbl="conFgAcc1" presStyleIdx="2" presStyleCnt="6">
        <dgm:presLayoutVars>
          <dgm:bulletEnabled val="1"/>
        </dgm:presLayoutVars>
      </dgm:prSet>
      <dgm:spPr/>
    </dgm:pt>
    <dgm:pt modelId="{07B41511-2E5B-4F9F-BFBA-E0562ED32D36}" type="pres">
      <dgm:prSet presAssocID="{B3521E7C-54E7-4C58-A9A7-FC9C0107F2F0}" presName="spaceBetweenRectangles" presStyleCnt="0"/>
      <dgm:spPr/>
    </dgm:pt>
    <dgm:pt modelId="{9BA600CC-05C4-432A-B46A-FE6266BA6F09}" type="pres">
      <dgm:prSet presAssocID="{B4B68202-612B-46CB-81EE-AC003F24160F}" presName="parentLin" presStyleCnt="0"/>
      <dgm:spPr/>
    </dgm:pt>
    <dgm:pt modelId="{6595E559-4640-421E-815A-8D6F6E998187}" type="pres">
      <dgm:prSet presAssocID="{B4B68202-612B-46CB-81EE-AC003F24160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FCA660B-3FD1-4F73-ADE3-093758A524EF}" type="pres">
      <dgm:prSet presAssocID="{B4B68202-612B-46CB-81EE-AC003F24160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DA1D0-99EE-4D79-8EC7-715BE77AA916}" type="pres">
      <dgm:prSet presAssocID="{B4B68202-612B-46CB-81EE-AC003F24160F}" presName="negativeSpace" presStyleCnt="0"/>
      <dgm:spPr/>
    </dgm:pt>
    <dgm:pt modelId="{2F1C165B-A32B-4A35-8933-00ABFDAE7D49}" type="pres">
      <dgm:prSet presAssocID="{B4B68202-612B-46CB-81EE-AC003F24160F}" presName="childText" presStyleLbl="conFgAcc1" presStyleIdx="3" presStyleCnt="6">
        <dgm:presLayoutVars>
          <dgm:bulletEnabled val="1"/>
        </dgm:presLayoutVars>
      </dgm:prSet>
      <dgm:spPr/>
    </dgm:pt>
    <dgm:pt modelId="{150F61BC-55AE-4108-8189-8C6A6870FC2D}" type="pres">
      <dgm:prSet presAssocID="{4F6C9E51-D0B6-42FE-81D5-6EE7C28190F1}" presName="spaceBetweenRectangles" presStyleCnt="0"/>
      <dgm:spPr/>
    </dgm:pt>
    <dgm:pt modelId="{A3099445-4F48-4942-8A06-C409DECC1DB6}" type="pres">
      <dgm:prSet presAssocID="{52C5EDEF-0E21-402E-A53D-89D186C95FC5}" presName="parentLin" presStyleCnt="0"/>
      <dgm:spPr/>
    </dgm:pt>
    <dgm:pt modelId="{FA902CA1-BAF5-4653-A934-A210C20C1756}" type="pres">
      <dgm:prSet presAssocID="{52C5EDEF-0E21-402E-A53D-89D186C95FC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1BAEC3F-2CE0-456E-9B34-C81119B627CE}" type="pres">
      <dgm:prSet presAssocID="{52C5EDEF-0E21-402E-A53D-89D186C95FC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C4B3D-B8C4-49FB-BFB8-017698A8932F}" type="pres">
      <dgm:prSet presAssocID="{52C5EDEF-0E21-402E-A53D-89D186C95FC5}" presName="negativeSpace" presStyleCnt="0"/>
      <dgm:spPr/>
    </dgm:pt>
    <dgm:pt modelId="{1F3ED10E-B5F0-4DD6-BF31-3F5C36288A23}" type="pres">
      <dgm:prSet presAssocID="{52C5EDEF-0E21-402E-A53D-89D186C95FC5}" presName="childText" presStyleLbl="conFgAcc1" presStyleIdx="4" presStyleCnt="6">
        <dgm:presLayoutVars>
          <dgm:bulletEnabled val="1"/>
        </dgm:presLayoutVars>
      </dgm:prSet>
      <dgm:spPr/>
    </dgm:pt>
    <dgm:pt modelId="{1BBC0964-19C3-4472-BC8D-45B46150F51B}" type="pres">
      <dgm:prSet presAssocID="{8C8E97E9-AD1D-4935-9E08-8DE93D26D5E9}" presName="spaceBetweenRectangles" presStyleCnt="0"/>
      <dgm:spPr/>
    </dgm:pt>
    <dgm:pt modelId="{E3BE50F5-55A5-4FBA-813D-1C7C3CBD7EA5}" type="pres">
      <dgm:prSet presAssocID="{10B0DCF9-0D39-4D18-9D59-AEEEAF4F4689}" presName="parentLin" presStyleCnt="0"/>
      <dgm:spPr/>
    </dgm:pt>
    <dgm:pt modelId="{1CF75CC6-5406-4538-9584-EDD8F5CF657F}" type="pres">
      <dgm:prSet presAssocID="{10B0DCF9-0D39-4D18-9D59-AEEEAF4F468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19BAD46-9474-4E54-B0F4-26FF10DE5A25}" type="pres">
      <dgm:prSet presAssocID="{10B0DCF9-0D39-4D18-9D59-AEEEAF4F468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3997B-C560-4466-98A2-7FB7B1B2D162}" type="pres">
      <dgm:prSet presAssocID="{10B0DCF9-0D39-4D18-9D59-AEEEAF4F4689}" presName="negativeSpace" presStyleCnt="0"/>
      <dgm:spPr/>
    </dgm:pt>
    <dgm:pt modelId="{3048AB69-A705-4098-886A-FE0630701610}" type="pres">
      <dgm:prSet presAssocID="{10B0DCF9-0D39-4D18-9D59-AEEEAF4F468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58AFAA7-3A2E-47FB-9938-51F0D8D9878D}" type="presOf" srcId="{B4B68202-612B-46CB-81EE-AC003F24160F}" destId="{8FCA660B-3FD1-4F73-ADE3-093758A524EF}" srcOrd="1" destOrd="0" presId="urn:microsoft.com/office/officeart/2005/8/layout/list1"/>
    <dgm:cxn modelId="{C5D97EBF-A16E-4A0A-9A9E-83B246656FB9}" type="presOf" srcId="{52C5EDEF-0E21-402E-A53D-89D186C95FC5}" destId="{B1BAEC3F-2CE0-456E-9B34-C81119B627CE}" srcOrd="1" destOrd="0" presId="urn:microsoft.com/office/officeart/2005/8/layout/list1"/>
    <dgm:cxn modelId="{194BD763-3276-4A39-A4AF-F00309378317}" type="presOf" srcId="{1111EFFB-F7CD-4139-9634-F9DA06FE7B4E}" destId="{5530333F-826D-4113-930F-BD4D5C7BD12F}" srcOrd="1" destOrd="0" presId="urn:microsoft.com/office/officeart/2005/8/layout/list1"/>
    <dgm:cxn modelId="{AFDF8323-79E9-4A12-ABB5-93714C6E172D}" srcId="{8B0BAC16-4193-4DDC-B049-3F32F4F31849}" destId="{1111EFFB-F7CD-4139-9634-F9DA06FE7B4E}" srcOrd="0" destOrd="0" parTransId="{2BD20776-72D5-45D0-9359-11EF042D41E5}" sibTransId="{827E0FB4-4F41-4407-AF4A-3F69BFDC3EE8}"/>
    <dgm:cxn modelId="{F342D9B2-AD59-4D0D-A0D4-7229CC5C30C7}" type="presOf" srcId="{1111EFFB-F7CD-4139-9634-F9DA06FE7B4E}" destId="{788C0834-2D0F-4533-8B1A-8D896C5CBA43}" srcOrd="0" destOrd="0" presId="urn:microsoft.com/office/officeart/2005/8/layout/list1"/>
    <dgm:cxn modelId="{C679F432-A24A-43AD-AE7F-6F19B13A6233}" type="presOf" srcId="{0EAB5BBD-1DAD-4969-B46F-139147027219}" destId="{D5F7C7E0-C0B4-4131-9F35-7A2249DE3BE5}" srcOrd="0" destOrd="0" presId="urn:microsoft.com/office/officeart/2005/8/layout/list1"/>
    <dgm:cxn modelId="{5CD23980-95A9-459D-97B7-5EA8429AFD73}" type="presOf" srcId="{0FCC348E-5E1A-4C24-B036-121F5DA1E8F0}" destId="{283C8681-C04E-4906-B006-723ACE76C36F}" srcOrd="0" destOrd="0" presId="urn:microsoft.com/office/officeart/2005/8/layout/list1"/>
    <dgm:cxn modelId="{C2CB2FCB-C07E-4D2D-B6D1-FBE33F0F0147}" type="presOf" srcId="{10B0DCF9-0D39-4D18-9D59-AEEEAF4F4689}" destId="{A19BAD46-9474-4E54-B0F4-26FF10DE5A25}" srcOrd="1" destOrd="0" presId="urn:microsoft.com/office/officeart/2005/8/layout/list1"/>
    <dgm:cxn modelId="{B521689C-DD2D-4A0C-ADDF-4BADC72D452B}" srcId="{8B0BAC16-4193-4DDC-B049-3F32F4F31849}" destId="{B4B68202-612B-46CB-81EE-AC003F24160F}" srcOrd="3" destOrd="0" parTransId="{E93C0FC9-B502-4C09-A760-FE4FD1970B4A}" sibTransId="{4F6C9E51-D0B6-42FE-81D5-6EE7C28190F1}"/>
    <dgm:cxn modelId="{067846DD-7908-47C1-981F-37B3C8B7267C}" type="presOf" srcId="{B4B68202-612B-46CB-81EE-AC003F24160F}" destId="{6595E559-4640-421E-815A-8D6F6E998187}" srcOrd="0" destOrd="0" presId="urn:microsoft.com/office/officeart/2005/8/layout/list1"/>
    <dgm:cxn modelId="{DC9186B1-F3CD-4366-9E72-82BBEDC8FF19}" type="presOf" srcId="{0FCC348E-5E1A-4C24-B036-121F5DA1E8F0}" destId="{D33F288B-7514-4666-BD45-2CC5B0B023B9}" srcOrd="1" destOrd="0" presId="urn:microsoft.com/office/officeart/2005/8/layout/list1"/>
    <dgm:cxn modelId="{0408FC5C-9FF0-4B4F-B2CD-EA138509A438}" srcId="{8B0BAC16-4193-4DDC-B049-3F32F4F31849}" destId="{0EAB5BBD-1DAD-4969-B46F-139147027219}" srcOrd="1" destOrd="0" parTransId="{0951690D-1FBF-41B4-819A-58C93A0679AB}" sibTransId="{81B952F9-5A0C-4BD3-936E-7BD2F195ED4A}"/>
    <dgm:cxn modelId="{22609186-C5CC-463A-8A5E-B3DD13B7BF68}" srcId="{8B0BAC16-4193-4DDC-B049-3F32F4F31849}" destId="{52C5EDEF-0E21-402E-A53D-89D186C95FC5}" srcOrd="4" destOrd="0" parTransId="{9887681D-C1BA-483A-AC71-297427CAB600}" sibTransId="{8C8E97E9-AD1D-4935-9E08-8DE93D26D5E9}"/>
    <dgm:cxn modelId="{58C8E9DC-55F3-443A-8490-17F6DA9CF7E8}" srcId="{8B0BAC16-4193-4DDC-B049-3F32F4F31849}" destId="{0FCC348E-5E1A-4C24-B036-121F5DA1E8F0}" srcOrd="2" destOrd="0" parTransId="{31834F24-9909-498B-AD78-3B717155562A}" sibTransId="{B3521E7C-54E7-4C58-A9A7-FC9C0107F2F0}"/>
    <dgm:cxn modelId="{024CAFC3-CDA1-4A2B-B930-8EF42A08F898}" type="presOf" srcId="{52C5EDEF-0E21-402E-A53D-89D186C95FC5}" destId="{FA902CA1-BAF5-4653-A934-A210C20C1756}" srcOrd="0" destOrd="0" presId="urn:microsoft.com/office/officeart/2005/8/layout/list1"/>
    <dgm:cxn modelId="{0B5787A4-26D9-44DB-9F78-12CDD23921A6}" srcId="{8B0BAC16-4193-4DDC-B049-3F32F4F31849}" destId="{10B0DCF9-0D39-4D18-9D59-AEEEAF4F4689}" srcOrd="5" destOrd="0" parTransId="{63971504-DBBB-4EC0-8B86-8FD00174873A}" sibTransId="{DEA173C3-6129-498F-936B-3495F2E45DAB}"/>
    <dgm:cxn modelId="{A117F3A1-FB7F-4AA1-AC74-768774833E0F}" type="presOf" srcId="{10B0DCF9-0D39-4D18-9D59-AEEEAF4F4689}" destId="{1CF75CC6-5406-4538-9584-EDD8F5CF657F}" srcOrd="0" destOrd="0" presId="urn:microsoft.com/office/officeart/2005/8/layout/list1"/>
    <dgm:cxn modelId="{6F09E480-8A68-44DC-979D-62C64CEF661D}" type="presOf" srcId="{0EAB5BBD-1DAD-4969-B46F-139147027219}" destId="{350CDA80-B12B-4D60-B907-0EBD9BE9C373}" srcOrd="1" destOrd="0" presId="urn:microsoft.com/office/officeart/2005/8/layout/list1"/>
    <dgm:cxn modelId="{8B4EA7D4-3C53-464F-A268-DD5B06E0EF37}" type="presOf" srcId="{8B0BAC16-4193-4DDC-B049-3F32F4F31849}" destId="{C92FEF5F-F3A2-4F5C-B8A2-54B1CC952BC7}" srcOrd="0" destOrd="0" presId="urn:microsoft.com/office/officeart/2005/8/layout/list1"/>
    <dgm:cxn modelId="{436781C4-243E-47AA-AEE2-56110D66937F}" type="presParOf" srcId="{C92FEF5F-F3A2-4F5C-B8A2-54B1CC952BC7}" destId="{964E4145-095C-4A11-B59D-8570B3A4D59E}" srcOrd="0" destOrd="0" presId="urn:microsoft.com/office/officeart/2005/8/layout/list1"/>
    <dgm:cxn modelId="{39AB2348-B113-4DC3-89E6-7C60FF13890D}" type="presParOf" srcId="{964E4145-095C-4A11-B59D-8570B3A4D59E}" destId="{788C0834-2D0F-4533-8B1A-8D896C5CBA43}" srcOrd="0" destOrd="0" presId="urn:microsoft.com/office/officeart/2005/8/layout/list1"/>
    <dgm:cxn modelId="{09754C2A-9870-45EE-8CE3-CFC8FD22F31D}" type="presParOf" srcId="{964E4145-095C-4A11-B59D-8570B3A4D59E}" destId="{5530333F-826D-4113-930F-BD4D5C7BD12F}" srcOrd="1" destOrd="0" presId="urn:microsoft.com/office/officeart/2005/8/layout/list1"/>
    <dgm:cxn modelId="{2E4B36DE-941C-47B8-BD96-64F27EFBA872}" type="presParOf" srcId="{C92FEF5F-F3A2-4F5C-B8A2-54B1CC952BC7}" destId="{90D946F3-ABDA-450A-A13D-6B6558BA7231}" srcOrd="1" destOrd="0" presId="urn:microsoft.com/office/officeart/2005/8/layout/list1"/>
    <dgm:cxn modelId="{6EA9F516-829D-4D98-9C65-BB7C52CC05F1}" type="presParOf" srcId="{C92FEF5F-F3A2-4F5C-B8A2-54B1CC952BC7}" destId="{BDCD00B8-EC80-495C-862B-2137CA637BE3}" srcOrd="2" destOrd="0" presId="urn:microsoft.com/office/officeart/2005/8/layout/list1"/>
    <dgm:cxn modelId="{5F618DF6-C074-4F42-8097-6A89F7C47CD1}" type="presParOf" srcId="{C92FEF5F-F3A2-4F5C-B8A2-54B1CC952BC7}" destId="{2A8A89B4-6481-4E81-8069-692F788499AF}" srcOrd="3" destOrd="0" presId="urn:microsoft.com/office/officeart/2005/8/layout/list1"/>
    <dgm:cxn modelId="{C3FF15BA-77D9-4038-BD22-171E9FDA717C}" type="presParOf" srcId="{C92FEF5F-F3A2-4F5C-B8A2-54B1CC952BC7}" destId="{2D632082-15FE-4C7C-BDEC-25A0651FCE73}" srcOrd="4" destOrd="0" presId="urn:microsoft.com/office/officeart/2005/8/layout/list1"/>
    <dgm:cxn modelId="{6D26C736-1D6C-4990-A39D-C1DA8032C32C}" type="presParOf" srcId="{2D632082-15FE-4C7C-BDEC-25A0651FCE73}" destId="{D5F7C7E0-C0B4-4131-9F35-7A2249DE3BE5}" srcOrd="0" destOrd="0" presId="urn:microsoft.com/office/officeart/2005/8/layout/list1"/>
    <dgm:cxn modelId="{026E2579-6D31-45D0-8E18-FA67FC3D5F8B}" type="presParOf" srcId="{2D632082-15FE-4C7C-BDEC-25A0651FCE73}" destId="{350CDA80-B12B-4D60-B907-0EBD9BE9C373}" srcOrd="1" destOrd="0" presId="urn:microsoft.com/office/officeart/2005/8/layout/list1"/>
    <dgm:cxn modelId="{8B43FA15-E8DE-4B65-962A-620640346E90}" type="presParOf" srcId="{C92FEF5F-F3A2-4F5C-B8A2-54B1CC952BC7}" destId="{03F271FB-13FD-45F4-B5A3-6D680B920F3A}" srcOrd="5" destOrd="0" presId="urn:microsoft.com/office/officeart/2005/8/layout/list1"/>
    <dgm:cxn modelId="{D5EE9067-F2CA-4A1D-8601-D6292D2F33A4}" type="presParOf" srcId="{C92FEF5F-F3A2-4F5C-B8A2-54B1CC952BC7}" destId="{1F20D101-7CEA-424B-B3AA-EABEE6C74827}" srcOrd="6" destOrd="0" presId="urn:microsoft.com/office/officeart/2005/8/layout/list1"/>
    <dgm:cxn modelId="{753343AE-C164-4E3D-BE98-D264BDBD52D3}" type="presParOf" srcId="{C92FEF5F-F3A2-4F5C-B8A2-54B1CC952BC7}" destId="{118B23E6-FE86-4925-B452-2354044562DB}" srcOrd="7" destOrd="0" presId="urn:microsoft.com/office/officeart/2005/8/layout/list1"/>
    <dgm:cxn modelId="{1B258DFD-A4D9-49BF-980F-C539D3942C29}" type="presParOf" srcId="{C92FEF5F-F3A2-4F5C-B8A2-54B1CC952BC7}" destId="{E9708682-23BF-4E43-8905-FCEC229A4CB6}" srcOrd="8" destOrd="0" presId="urn:microsoft.com/office/officeart/2005/8/layout/list1"/>
    <dgm:cxn modelId="{E18F1B40-9340-41EC-A430-B1BC31F3D68B}" type="presParOf" srcId="{E9708682-23BF-4E43-8905-FCEC229A4CB6}" destId="{283C8681-C04E-4906-B006-723ACE76C36F}" srcOrd="0" destOrd="0" presId="urn:microsoft.com/office/officeart/2005/8/layout/list1"/>
    <dgm:cxn modelId="{F516A3AA-F7B3-4C08-8B32-2ADE85CB5BA9}" type="presParOf" srcId="{E9708682-23BF-4E43-8905-FCEC229A4CB6}" destId="{D33F288B-7514-4666-BD45-2CC5B0B023B9}" srcOrd="1" destOrd="0" presId="urn:microsoft.com/office/officeart/2005/8/layout/list1"/>
    <dgm:cxn modelId="{F60ED230-0E66-4A34-B15A-840C7D15BCF0}" type="presParOf" srcId="{C92FEF5F-F3A2-4F5C-B8A2-54B1CC952BC7}" destId="{8A97AA22-6179-4A00-B6A1-E8B0822CC8EE}" srcOrd="9" destOrd="0" presId="urn:microsoft.com/office/officeart/2005/8/layout/list1"/>
    <dgm:cxn modelId="{6613DD72-DF51-4D80-A782-92B979DD03AA}" type="presParOf" srcId="{C92FEF5F-F3A2-4F5C-B8A2-54B1CC952BC7}" destId="{E5D1E89D-4C69-42D0-93F2-7A3901754D59}" srcOrd="10" destOrd="0" presId="urn:microsoft.com/office/officeart/2005/8/layout/list1"/>
    <dgm:cxn modelId="{4BCEA778-1969-4DC3-B2C4-823762ADA73E}" type="presParOf" srcId="{C92FEF5F-F3A2-4F5C-B8A2-54B1CC952BC7}" destId="{07B41511-2E5B-4F9F-BFBA-E0562ED32D36}" srcOrd="11" destOrd="0" presId="urn:microsoft.com/office/officeart/2005/8/layout/list1"/>
    <dgm:cxn modelId="{4AD6431B-7C44-4337-B95D-6DBB9697735F}" type="presParOf" srcId="{C92FEF5F-F3A2-4F5C-B8A2-54B1CC952BC7}" destId="{9BA600CC-05C4-432A-B46A-FE6266BA6F09}" srcOrd="12" destOrd="0" presId="urn:microsoft.com/office/officeart/2005/8/layout/list1"/>
    <dgm:cxn modelId="{0AF7AA26-4BF5-4158-97C7-A8D0B1BF9AE5}" type="presParOf" srcId="{9BA600CC-05C4-432A-B46A-FE6266BA6F09}" destId="{6595E559-4640-421E-815A-8D6F6E998187}" srcOrd="0" destOrd="0" presId="urn:microsoft.com/office/officeart/2005/8/layout/list1"/>
    <dgm:cxn modelId="{A5AAD615-1D84-4149-92AA-3D3E2071F7D3}" type="presParOf" srcId="{9BA600CC-05C4-432A-B46A-FE6266BA6F09}" destId="{8FCA660B-3FD1-4F73-ADE3-093758A524EF}" srcOrd="1" destOrd="0" presId="urn:microsoft.com/office/officeart/2005/8/layout/list1"/>
    <dgm:cxn modelId="{B3759013-46BB-49CC-A7A6-F9FDCE1FFB80}" type="presParOf" srcId="{C92FEF5F-F3A2-4F5C-B8A2-54B1CC952BC7}" destId="{C0ADA1D0-99EE-4D79-8EC7-715BE77AA916}" srcOrd="13" destOrd="0" presId="urn:microsoft.com/office/officeart/2005/8/layout/list1"/>
    <dgm:cxn modelId="{39A299AA-25E4-47BC-BCC8-D7D2C07893D4}" type="presParOf" srcId="{C92FEF5F-F3A2-4F5C-B8A2-54B1CC952BC7}" destId="{2F1C165B-A32B-4A35-8933-00ABFDAE7D49}" srcOrd="14" destOrd="0" presId="urn:microsoft.com/office/officeart/2005/8/layout/list1"/>
    <dgm:cxn modelId="{1C209D2A-AD03-442B-A801-A6051618044B}" type="presParOf" srcId="{C92FEF5F-F3A2-4F5C-B8A2-54B1CC952BC7}" destId="{150F61BC-55AE-4108-8189-8C6A6870FC2D}" srcOrd="15" destOrd="0" presId="urn:microsoft.com/office/officeart/2005/8/layout/list1"/>
    <dgm:cxn modelId="{BCEB51BB-9900-4237-ABF5-992776EA53B8}" type="presParOf" srcId="{C92FEF5F-F3A2-4F5C-B8A2-54B1CC952BC7}" destId="{A3099445-4F48-4942-8A06-C409DECC1DB6}" srcOrd="16" destOrd="0" presId="urn:microsoft.com/office/officeart/2005/8/layout/list1"/>
    <dgm:cxn modelId="{BA43A952-1ECA-4E48-90ED-90796E0FF777}" type="presParOf" srcId="{A3099445-4F48-4942-8A06-C409DECC1DB6}" destId="{FA902CA1-BAF5-4653-A934-A210C20C1756}" srcOrd="0" destOrd="0" presId="urn:microsoft.com/office/officeart/2005/8/layout/list1"/>
    <dgm:cxn modelId="{8642568C-6600-411D-8DBE-0787931E2422}" type="presParOf" srcId="{A3099445-4F48-4942-8A06-C409DECC1DB6}" destId="{B1BAEC3F-2CE0-456E-9B34-C81119B627CE}" srcOrd="1" destOrd="0" presId="urn:microsoft.com/office/officeart/2005/8/layout/list1"/>
    <dgm:cxn modelId="{CE043FD9-0C0E-4CA4-8C84-5AE618ED154B}" type="presParOf" srcId="{C92FEF5F-F3A2-4F5C-B8A2-54B1CC952BC7}" destId="{139C4B3D-B8C4-49FB-BFB8-017698A8932F}" srcOrd="17" destOrd="0" presId="urn:microsoft.com/office/officeart/2005/8/layout/list1"/>
    <dgm:cxn modelId="{2BEE8DB4-9B7F-4C31-A621-F7CC499C1CC2}" type="presParOf" srcId="{C92FEF5F-F3A2-4F5C-B8A2-54B1CC952BC7}" destId="{1F3ED10E-B5F0-4DD6-BF31-3F5C36288A23}" srcOrd="18" destOrd="0" presId="urn:microsoft.com/office/officeart/2005/8/layout/list1"/>
    <dgm:cxn modelId="{CCF339CD-1DD6-4387-B44D-94A043D6D670}" type="presParOf" srcId="{C92FEF5F-F3A2-4F5C-B8A2-54B1CC952BC7}" destId="{1BBC0964-19C3-4472-BC8D-45B46150F51B}" srcOrd="19" destOrd="0" presId="urn:microsoft.com/office/officeart/2005/8/layout/list1"/>
    <dgm:cxn modelId="{1340A0CE-0381-4B8C-A82B-9D364CE2BDB9}" type="presParOf" srcId="{C92FEF5F-F3A2-4F5C-B8A2-54B1CC952BC7}" destId="{E3BE50F5-55A5-4FBA-813D-1C7C3CBD7EA5}" srcOrd="20" destOrd="0" presId="urn:microsoft.com/office/officeart/2005/8/layout/list1"/>
    <dgm:cxn modelId="{5A1B2C5D-3DB3-4E37-B01D-DAA92AB1F641}" type="presParOf" srcId="{E3BE50F5-55A5-4FBA-813D-1C7C3CBD7EA5}" destId="{1CF75CC6-5406-4538-9584-EDD8F5CF657F}" srcOrd="0" destOrd="0" presId="urn:microsoft.com/office/officeart/2005/8/layout/list1"/>
    <dgm:cxn modelId="{5C686EE3-12E0-4941-945E-353E818D204A}" type="presParOf" srcId="{E3BE50F5-55A5-4FBA-813D-1C7C3CBD7EA5}" destId="{A19BAD46-9474-4E54-B0F4-26FF10DE5A25}" srcOrd="1" destOrd="0" presId="urn:microsoft.com/office/officeart/2005/8/layout/list1"/>
    <dgm:cxn modelId="{7CC1322B-F481-4015-BD8A-41FF6B48B949}" type="presParOf" srcId="{C92FEF5F-F3A2-4F5C-B8A2-54B1CC952BC7}" destId="{43D3997B-C560-4466-98A2-7FB7B1B2D162}" srcOrd="21" destOrd="0" presId="urn:microsoft.com/office/officeart/2005/8/layout/list1"/>
    <dgm:cxn modelId="{E3BE7FFF-5FFD-415D-B649-471A5140B872}" type="presParOf" srcId="{C92FEF5F-F3A2-4F5C-B8A2-54B1CC952BC7}" destId="{3048AB69-A705-4098-886A-FE063070161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D00B8-EC80-495C-862B-2137CA637BE3}">
      <dsp:nvSpPr>
        <dsp:cNvPr id="0" name=""/>
        <dsp:cNvSpPr/>
      </dsp:nvSpPr>
      <dsp:spPr>
        <a:xfrm>
          <a:off x="0" y="336577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30333F-826D-4113-930F-BD4D5C7BD12F}">
      <dsp:nvSpPr>
        <dsp:cNvPr id="0" name=""/>
        <dsp:cNvSpPr/>
      </dsp:nvSpPr>
      <dsp:spPr>
        <a:xfrm>
          <a:off x="411480" y="70897"/>
          <a:ext cx="5760720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Введение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419" y="96836"/>
        <a:ext cx="5708842" cy="479482"/>
      </dsp:txXfrm>
    </dsp:sp>
    <dsp:sp modelId="{1F20D101-7CEA-424B-B3AA-EABEE6C74827}">
      <dsp:nvSpPr>
        <dsp:cNvPr id="0" name=""/>
        <dsp:cNvSpPr/>
      </dsp:nvSpPr>
      <dsp:spPr>
        <a:xfrm>
          <a:off x="0" y="1153057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856466"/>
              <a:satOff val="13462"/>
              <a:lumOff val="-105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0CDA80-B12B-4D60-B907-0EBD9BE9C373}">
      <dsp:nvSpPr>
        <dsp:cNvPr id="0" name=""/>
        <dsp:cNvSpPr/>
      </dsp:nvSpPr>
      <dsp:spPr>
        <a:xfrm>
          <a:off x="411480" y="887377"/>
          <a:ext cx="5760720" cy="531360"/>
        </a:xfrm>
        <a:prstGeom prst="roundRect">
          <a:avLst/>
        </a:prstGeom>
        <a:gradFill rotWithShape="0">
          <a:gsLst>
            <a:gs pos="0">
              <a:schemeClr val="accent5">
                <a:hueOff val="-1856466"/>
                <a:satOff val="13462"/>
                <a:lumOff val="-10510"/>
                <a:alphaOff val="0"/>
                <a:shade val="51000"/>
                <a:satMod val="130000"/>
              </a:schemeClr>
            </a:gs>
            <a:gs pos="80000">
              <a:schemeClr val="accent5">
                <a:hueOff val="-1856466"/>
                <a:satOff val="13462"/>
                <a:lumOff val="-10510"/>
                <a:alphaOff val="0"/>
                <a:shade val="93000"/>
                <a:satMod val="130000"/>
              </a:schemeClr>
            </a:gs>
            <a:gs pos="100000">
              <a:schemeClr val="accent5">
                <a:hueOff val="-1856466"/>
                <a:satOff val="13462"/>
                <a:lumOff val="-10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Аналитическая часть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419" y="913316"/>
        <a:ext cx="5708842" cy="479482"/>
      </dsp:txXfrm>
    </dsp:sp>
    <dsp:sp modelId="{E5D1E89D-4C69-42D0-93F2-7A3901754D59}">
      <dsp:nvSpPr>
        <dsp:cNvPr id="0" name=""/>
        <dsp:cNvSpPr/>
      </dsp:nvSpPr>
      <dsp:spPr>
        <a:xfrm>
          <a:off x="0" y="1969537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712933"/>
              <a:satOff val="26923"/>
              <a:lumOff val="-210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3F288B-7514-4666-BD45-2CC5B0B023B9}">
      <dsp:nvSpPr>
        <dsp:cNvPr id="0" name=""/>
        <dsp:cNvSpPr/>
      </dsp:nvSpPr>
      <dsp:spPr>
        <a:xfrm>
          <a:off x="411480" y="1703857"/>
          <a:ext cx="5760720" cy="531360"/>
        </a:xfrm>
        <a:prstGeom prst="roundRect">
          <a:avLst/>
        </a:prstGeom>
        <a:gradFill rotWithShape="0">
          <a:gsLst>
            <a:gs pos="0">
              <a:schemeClr val="accent5">
                <a:hueOff val="-3712933"/>
                <a:satOff val="26923"/>
                <a:lumOff val="-21020"/>
                <a:alphaOff val="0"/>
                <a:shade val="51000"/>
                <a:satMod val="130000"/>
              </a:schemeClr>
            </a:gs>
            <a:gs pos="80000">
              <a:schemeClr val="accent5">
                <a:hueOff val="-3712933"/>
                <a:satOff val="26923"/>
                <a:lumOff val="-21020"/>
                <a:alphaOff val="0"/>
                <a:shade val="93000"/>
                <a:satMod val="130000"/>
              </a:schemeClr>
            </a:gs>
            <a:gs pos="100000">
              <a:schemeClr val="accent5">
                <a:hueOff val="-3712933"/>
                <a:satOff val="26923"/>
                <a:lumOff val="-21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Проектная часть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419" y="1729796"/>
        <a:ext cx="5708842" cy="479482"/>
      </dsp:txXfrm>
    </dsp:sp>
    <dsp:sp modelId="{2F1C165B-A32B-4A35-8933-00ABFDAE7D49}">
      <dsp:nvSpPr>
        <dsp:cNvPr id="0" name=""/>
        <dsp:cNvSpPr/>
      </dsp:nvSpPr>
      <dsp:spPr>
        <a:xfrm>
          <a:off x="0" y="2786017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569400"/>
              <a:satOff val="40385"/>
              <a:lumOff val="-315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CA660B-3FD1-4F73-ADE3-093758A524EF}">
      <dsp:nvSpPr>
        <dsp:cNvPr id="0" name=""/>
        <dsp:cNvSpPr/>
      </dsp:nvSpPr>
      <dsp:spPr>
        <a:xfrm>
          <a:off x="411480" y="2520337"/>
          <a:ext cx="5760720" cy="531360"/>
        </a:xfrm>
        <a:prstGeom prst="roundRect">
          <a:avLst/>
        </a:prstGeom>
        <a:gradFill rotWithShape="0">
          <a:gsLst>
            <a:gs pos="0">
              <a:schemeClr val="accent5">
                <a:hueOff val="-5569400"/>
                <a:satOff val="40385"/>
                <a:lumOff val="-31529"/>
                <a:alphaOff val="0"/>
                <a:shade val="51000"/>
                <a:satMod val="130000"/>
              </a:schemeClr>
            </a:gs>
            <a:gs pos="80000">
              <a:schemeClr val="accent5">
                <a:hueOff val="-5569400"/>
                <a:satOff val="40385"/>
                <a:lumOff val="-31529"/>
                <a:alphaOff val="0"/>
                <a:shade val="93000"/>
                <a:satMod val="130000"/>
              </a:schemeClr>
            </a:gs>
            <a:gs pos="100000">
              <a:schemeClr val="accent5">
                <a:hueOff val="-5569400"/>
                <a:satOff val="40385"/>
                <a:lumOff val="-31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Заключение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419" y="2546276"/>
        <a:ext cx="5708842" cy="479482"/>
      </dsp:txXfrm>
    </dsp:sp>
    <dsp:sp modelId="{1F3ED10E-B5F0-4DD6-BF31-3F5C36288A23}">
      <dsp:nvSpPr>
        <dsp:cNvPr id="0" name=""/>
        <dsp:cNvSpPr/>
      </dsp:nvSpPr>
      <dsp:spPr>
        <a:xfrm>
          <a:off x="0" y="3602497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25866"/>
              <a:satOff val="53846"/>
              <a:lumOff val="-420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BAEC3F-2CE0-456E-9B34-C81119B627CE}">
      <dsp:nvSpPr>
        <dsp:cNvPr id="0" name=""/>
        <dsp:cNvSpPr/>
      </dsp:nvSpPr>
      <dsp:spPr>
        <a:xfrm>
          <a:off x="411480" y="3336817"/>
          <a:ext cx="5760720" cy="531360"/>
        </a:xfrm>
        <a:prstGeom prst="roundRect">
          <a:avLst/>
        </a:prstGeom>
        <a:gradFill rotWithShape="0">
          <a:gsLst>
            <a:gs pos="0">
              <a:schemeClr val="accent5">
                <a:hueOff val="-7425866"/>
                <a:satOff val="53846"/>
                <a:lumOff val="-42039"/>
                <a:alphaOff val="0"/>
                <a:shade val="51000"/>
                <a:satMod val="130000"/>
              </a:schemeClr>
            </a:gs>
            <a:gs pos="80000">
              <a:schemeClr val="accent5">
                <a:hueOff val="-7425866"/>
                <a:satOff val="53846"/>
                <a:lumOff val="-42039"/>
                <a:alphaOff val="0"/>
                <a:shade val="93000"/>
                <a:satMod val="130000"/>
              </a:schemeClr>
            </a:gs>
            <a:gs pos="100000">
              <a:schemeClr val="accent5">
                <a:hueOff val="-7425866"/>
                <a:satOff val="53846"/>
                <a:lumOff val="-42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Список литературы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419" y="3362756"/>
        <a:ext cx="5708842" cy="479482"/>
      </dsp:txXfrm>
    </dsp:sp>
    <dsp:sp modelId="{3048AB69-A705-4098-886A-FE0630701610}">
      <dsp:nvSpPr>
        <dsp:cNvPr id="0" name=""/>
        <dsp:cNvSpPr/>
      </dsp:nvSpPr>
      <dsp:spPr>
        <a:xfrm>
          <a:off x="0" y="4418977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282332"/>
              <a:satOff val="67308"/>
              <a:lumOff val="-5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9BAD46-9474-4E54-B0F4-26FF10DE5A25}">
      <dsp:nvSpPr>
        <dsp:cNvPr id="0" name=""/>
        <dsp:cNvSpPr/>
      </dsp:nvSpPr>
      <dsp:spPr>
        <a:xfrm>
          <a:off x="411480" y="4153297"/>
          <a:ext cx="5760720" cy="531360"/>
        </a:xfrm>
        <a:prstGeom prst="roundRect">
          <a:avLst/>
        </a:prstGeom>
        <a:gradFill rotWithShape="0">
          <a:gsLst>
            <a:gs pos="0">
              <a:schemeClr val="accent5">
                <a:hueOff val="-9282332"/>
                <a:satOff val="67308"/>
                <a:lumOff val="-52549"/>
                <a:alphaOff val="0"/>
                <a:shade val="51000"/>
                <a:satMod val="130000"/>
              </a:schemeClr>
            </a:gs>
            <a:gs pos="80000">
              <a:schemeClr val="accent5">
                <a:hueOff val="-9282332"/>
                <a:satOff val="67308"/>
                <a:lumOff val="-5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9282332"/>
                <a:satOff val="67308"/>
                <a:lumOff val="-5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Приложения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419" y="4179236"/>
        <a:ext cx="570884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Image" r:id="rId3" imgW="8673016" imgH="4647619" progId="">
                  <p:embed/>
                </p:oleObj>
              </mc:Choice>
              <mc:Fallback>
                <p:oleObj name="Image" r:id="rId3" imgW="8673016" imgH="4647619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52388"/>
                        <a:ext cx="8980487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619DE-8412-4CA0-AD32-24297D03F30E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C746C-C965-41C1-BBEE-4785B28BE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55DAB-81FA-4C7B-8E9B-DD343814E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48BA3-EFD6-439B-A128-62B07BBAE2C9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EBCF-4B02-4081-94CF-19C1ABB5E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08471-5070-4DE4-B33E-A1770A5F9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9F75A-B4BE-496C-8A30-51A157D19591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EFD0D-FA11-415A-914B-0E31E26A7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60BFC-9BCD-424F-86C3-F9AA347A1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9414-BD8A-4AD1-BCAB-69F687B6D29D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A6E79-2A7F-430E-971A-D6F5837DC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75EE-D0DA-41AD-BBD2-55A1F7F54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95109-1377-49B6-AC7E-E3F371F9FEB7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62C5F-3185-491F-B8BC-2ED72C00D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C4E04-8C59-4FB9-831A-B7FADFCAD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1739-F09F-44AB-9E7C-6D48FFAC19E3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84FD1-D294-4400-A788-D52020674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C4AA-2171-4602-83B8-9D36C2337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1FB57-5993-49A9-A5E6-5F0D9690AD1A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0B39E-BB5D-4B68-881E-B783CB885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E64DB-B9EF-4E9E-A482-C13DBF0EC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7DF11-E373-40CB-9BD7-E290DA4432F8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3AA1-3121-4A7F-90D5-4EC413152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0D0EE-F245-40B5-B31C-3A82A817C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3256B-A6E0-4060-8D78-9C7E9A6DC531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B90B-9336-4558-BEA9-EF6541682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73267-62E0-40C1-A74F-7C042BC88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4263-FBF9-4F59-9535-B88F8D8E31B4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7650A-BE10-4EEA-B9BC-571A5B53E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2387F-F0DD-41E3-BE03-03BDF6AAA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14" imgW="8609524" imgH="1307937" progId="">
                  <p:embed/>
                </p:oleObj>
              </mc:Choice>
              <mc:Fallback>
                <p:oleObj name="Image" r:id="rId14" imgW="8609524" imgH="1307937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="0" u="none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B0D9BBF-A501-46D1-9D25-BEC856A3E2B9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0" u="none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u="none" smtClean="0">
                <a:latin typeface="+mn-lt"/>
              </a:defRPr>
            </a:lvl1pPr>
          </a:lstStyle>
          <a:p>
            <a:pPr>
              <a:defRPr/>
            </a:pPr>
            <a:fld id="{6ECA3BA5-8167-407A-BFEB-180CE0685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u="none" smtClean="0">
                <a:latin typeface="+mn-lt"/>
              </a:defRPr>
            </a:lvl1pPr>
          </a:lstStyle>
          <a:p>
            <a:pPr>
              <a:defRPr/>
            </a:pPr>
            <a:fld id="{954ED7F0-958A-439C-AE2F-D53CB3F82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071688" y="549275"/>
            <a:ext cx="6929437" cy="3665538"/>
          </a:xfrm>
        </p:spPr>
        <p:txBody>
          <a:bodyPr/>
          <a:lstStyle/>
          <a:p>
            <a:pPr>
              <a:defRPr/>
            </a:pPr>
            <a:r>
              <a:rPr lang="ru-RU" sz="4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АНАЛИТИЧЕСКИЙ ОТЧЕТ 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ПРЕДЪЯВЛЕНИЯ РЕЗУЛЬТАТОВ ПРАКТИЧЕСКОЙ ДЕЯТЕЛЬНОСТИ ПЕДАГОГА ЗА МЕЖАТТЕСТАЦИОННЫЙ ПЕРИОД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63" y="4857750"/>
            <a:ext cx="6205537" cy="1543050"/>
          </a:xfrm>
        </p:spPr>
        <p:txBody>
          <a:bodyPr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Проектная часть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304925"/>
            <a:ext cx="8858250" cy="54102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планирование)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indent="342900">
              <a:buFont typeface="Wingdings" pitchFamily="2" charset="2"/>
              <a:buNone/>
              <a:defRPr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  <a:defRPr/>
            </a:pP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целеполагание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включающее в себя прогнозирование результатов профессиональной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</a:p>
          <a:p>
            <a:pPr indent="342900">
              <a:buFont typeface="Wingdings" pitchFamily="2" charset="2"/>
              <a:buChar char="Ø"/>
              <a:defRPr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способов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поставленных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целей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Заключение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Font typeface="Wingdings" pitchFamily="2" charset="2"/>
              <a:buChar char="Ø"/>
              <a:defRPr/>
            </a:pP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 indent="342900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оценка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эффективности своей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деятельности</a:t>
            </a:r>
          </a:p>
          <a:p>
            <a:pPr indent="342900">
              <a:buFont typeface="Wingdings" pitchFamily="2" charset="2"/>
              <a:buChar char="Ø"/>
              <a:defRPr/>
            </a:pP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 indent="342900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перспективные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направления профессиональной деятельности на следующий </a:t>
            </a:r>
            <a:r>
              <a:rPr lang="ru-RU" dirty="0" err="1">
                <a:solidFill>
                  <a:schemeClr val="tx2">
                    <a:lumMod val="90000"/>
                  </a:schemeClr>
                </a:solidFill>
              </a:rPr>
              <a:t>межаттестационный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период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Список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информации, которыми пользовался педагог при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подготовке отчета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Приложения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8929688" cy="5105400"/>
          </a:xfrm>
        </p:spPr>
        <p:txBody>
          <a:bodyPr/>
          <a:lstStyle/>
          <a:p>
            <a:pPr indent="342900" algn="ctr"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доказательный и/или иллюстративно-справочный материал:</a:t>
            </a: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копии документов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списки обучающихся с указанием их достижений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фрагменты ранее опубликованных научно-методических и учебно-методических материалов</a:t>
            </a:r>
          </a:p>
          <a:p>
            <a:pPr indent="342900">
              <a:buFont typeface="Wingdings" pitchFamily="2" charset="2"/>
              <a:buNone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фотографии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образцы работ обучающихся </a:t>
            </a:r>
          </a:p>
          <a:p>
            <a:pPr indent="0">
              <a:buNone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справочная и другая вспомогательная информация</a:t>
            </a:r>
          </a:p>
          <a:p>
            <a:pPr indent="342900"/>
            <a:endParaRPr lang="ru-RU" sz="2400" dirty="0" smtClean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Примерные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 аналитического отчета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04925"/>
            <a:ext cx="8472488" cy="49434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актуальности содержания аналитического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отчета</a:t>
            </a: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содержания аналитического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отчета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оценка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представления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0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/>
          </a:p>
          <a:p>
            <a:pPr algn="ctr">
              <a:buFont typeface="Wingdings" pitchFamily="2" charset="2"/>
              <a:buNone/>
              <a:defRPr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внимание!!!</a:t>
            </a:r>
            <a:endParaRPr lang="ru-RU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895350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к приказу от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«30 декабря 2014 года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331-д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 аттестации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851641"/>
              </p:ext>
            </p:extLst>
          </p:nvPr>
        </p:nvGraphicFramePr>
        <p:xfrm>
          <a:off x="457200" y="1304925"/>
          <a:ext cx="8229600" cy="528055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114800"/>
                <a:gridCol w="4114800"/>
              </a:tblGrid>
              <a:tr h="827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064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Аттестация с целью установления квалификационных категорий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рабочем месте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 (по месту дислокации рабочей группы Комиссии в муниципальном образовании или административном округе Свердловской области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47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Аналитический отчет.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Научно-практическая конференция.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Презентации авторских учебных программ, методических разработок и пособий.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Публичная защита опытно-экспериментальных разработок.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Портфолио.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Электронный портфолио.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Экспертиза документов, результатов профессиональной деятельности, загруженных в КАИС.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Экспертиза результатов аттестации, загруженных в КАИС.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Для преподавателей, концертмейстеров  детских школ искусств и средних специальных учебных заведений сферы культуры и искусства: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персональная выставка.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мастер-класс.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концерт учащихся класса.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-афишные концерты и выставки преподавателя и учащихся класса.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4"/>
                    </a:solidFill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19088"/>
            <a:ext cx="8858250" cy="752475"/>
          </a:xfrm>
        </p:spPr>
        <p:txBody>
          <a:bodyPr/>
          <a:lstStyle/>
          <a:p>
            <a:pPr algn="ctr">
              <a:defRPr/>
            </a:pPr>
            <a:r>
              <a:rPr lang="ru-RU" sz="4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аналитического отчета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04925"/>
            <a:ext cx="9001125" cy="494347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самоанализ </a:t>
            </a:r>
            <a:r>
              <a:rPr lang="ru-RU" sz="4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самооценка профессиональной деятельности </a:t>
            </a:r>
            <a:endParaRPr lang="ru-RU" sz="44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400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</a:t>
            </a:r>
            <a:endParaRPr lang="ru-RU" sz="4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7150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вычленение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системообразующих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(ведущих) проблем, решаемых педагогом в прошедший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полученных им результатов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причинно-следственных связей между результатами образования и условиями их получения (применяемыми педагогическими технологиями, уровнем профессионально-личностного потенциала педагога, материально-технической базой, социальными, управленческими условиями и т.д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противоречий, вновь возникших в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период, и проектирование путей решения этих противоречий в следующий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самооценка эффективности собственной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endParaRPr lang="ru-RU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153400" cy="668337"/>
          </a:xfrm>
        </p:spPr>
        <p:txBody>
          <a:bodyPr/>
          <a:lstStyle/>
          <a:p>
            <a:pPr algn="ctr">
              <a:defRPr/>
            </a:pP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32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32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аналитического отчета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304925"/>
          <a:ext cx="8229600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304925"/>
            <a:ext cx="8643938" cy="505301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проблематика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профессиональной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деятельности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800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объект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и предмет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самоэкспертизы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стратегия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тактика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собственной деятельности в </a:t>
            </a:r>
            <a:r>
              <a:rPr lang="ru-RU" dirty="0" err="1">
                <a:solidFill>
                  <a:schemeClr val="tx2">
                    <a:lumMod val="90000"/>
                  </a:schemeClr>
                </a:solidFill>
              </a:rPr>
              <a:t>межаттестационный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 период (педагогическая технология) 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полученный результат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цели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и задач аналитического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отчета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    1 анализ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результатов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деятельности /     продуктивности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труда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педагога:</a:t>
            </a:r>
          </a:p>
          <a:p>
            <a:pPr>
              <a:buFont typeface="Wingdings" pitchFamily="2" charset="2"/>
              <a:buNone/>
              <a:defRPr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педагога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в результат образования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обучающихся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в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развитие педагогической теории и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практики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в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развитие образовательного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учреждения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в саморазвитие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smtClean="0">
                <a:solidFill>
                  <a:schemeClr val="tx2">
                    <a:lumMod val="90000"/>
                  </a:schemeClr>
                </a:solidFill>
              </a:rPr>
              <a:t>достижение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поставленных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целей 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и динамика результатов</a:t>
            </a:r>
          </a:p>
          <a:p>
            <a:pPr>
              <a:defRPr/>
            </a:pP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defRPr/>
            </a:pP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286375"/>
          </a:xfrm>
        </p:spPr>
        <p:txBody>
          <a:bodyPr/>
          <a:lstStyle/>
          <a:p>
            <a:pPr indent="342900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анализ условий получения результата:</a:t>
            </a:r>
          </a:p>
          <a:p>
            <a:pPr indent="342900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материально-технические условия</a:t>
            </a:r>
          </a:p>
          <a:p>
            <a:pPr indent="342900">
              <a:buFont typeface="Wingdings" pitchFamily="2" charset="2"/>
              <a:buChar char="Ø"/>
              <a:defRPr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информационное обеспечение</a:t>
            </a:r>
          </a:p>
          <a:p>
            <a:pPr indent="342900">
              <a:buFont typeface="Wingdings" pitchFamily="2" charset="2"/>
              <a:buChar char="Ø"/>
              <a:defRPr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методическое обеспечение, в том числе разработанное самим педагогом</a:t>
            </a:r>
          </a:p>
          <a:p>
            <a:pPr indent="342900">
              <a:buFont typeface="Wingdings" pitchFamily="2" charset="2"/>
              <a:buChar char="Ø"/>
              <a:defRPr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временные и пространственные связи</a:t>
            </a:r>
          </a:p>
          <a:p>
            <a:pPr indent="342900">
              <a:buFont typeface="Wingdings" pitchFamily="2" charset="2"/>
              <a:buChar char="Ø"/>
              <a:defRPr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система управления в образовательном учреждении</a:t>
            </a:r>
          </a:p>
          <a:p>
            <a:pPr indent="342900">
              <a:buFont typeface="Wingdings" pitchFamily="2" charset="2"/>
              <a:buChar char="Ø"/>
              <a:defRPr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профессионально-личностный потенциал, профессионализм, квалификация педагога</a:t>
            </a: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 algn="ctr">
              <a:buFont typeface="Wingdings" pitchFamily="2" charset="2"/>
              <a:buNone/>
              <a:defRPr/>
            </a:pP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овокупность тех условий, которые в большей степени влияют на результат, анализ характера этого влияния</a:t>
            </a:r>
          </a:p>
          <a:p>
            <a:pPr>
              <a:defRPr/>
            </a:pPr>
            <a:endParaRPr lang="ru-RU" sz="1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94347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анализ противоречий</a:t>
            </a:r>
          </a:p>
          <a:p>
            <a:pPr algn="ctr">
              <a:buFont typeface="Wingdings" pitchFamily="2" charset="2"/>
              <a:buNone/>
              <a:defRPr/>
            </a:pPr>
            <a:endParaRPr lang="ru-RU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вычленение совокупности противоречий,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возникших в этот период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2l">
  <a:themeElements>
    <a:clrScheme name="cdb2004112l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cdb2004112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94B32">
            <a:alpha val="38000"/>
          </a:srgbClr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94B32">
            <a:alpha val="38000"/>
          </a:srgbClr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2l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ГОУ_презентация_6.09</Template>
  <TotalTime>176</TotalTime>
  <Words>397</Words>
  <Application>Microsoft Office PowerPoint</Application>
  <PresentationFormat>Экран (4:3)</PresentationFormat>
  <Paragraphs>123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cdb2004112l</vt:lpstr>
      <vt:lpstr>Image</vt:lpstr>
      <vt:lpstr>АНАЛИТИЧЕСКИЙ ОТЧЕТ  КАК ФОРМА ПРЕДЪЯВЛЕНИЯ РЕЗУЛЬТАТОВ ПРАКТИЧЕСКОЙ ДЕЯТЕЛЬНОСТИ ПЕДАГОГА ЗА МЕЖАТТЕСТАЦИОННЫЙ ПЕРИОД </vt:lpstr>
      <vt:lpstr>Приложение к приказу от «30 декабря 2014 года № 331-д   формы  аттестации </vt:lpstr>
      <vt:lpstr>Цель аналитического отчета </vt:lpstr>
      <vt:lpstr>Задачи:</vt:lpstr>
      <vt:lpstr> Структура аналитического отчета </vt:lpstr>
      <vt:lpstr> Введение </vt:lpstr>
      <vt:lpstr> Аналитическая часть </vt:lpstr>
      <vt:lpstr> Аналитическая часть </vt:lpstr>
      <vt:lpstr> Аналитическая часть </vt:lpstr>
      <vt:lpstr> Проектная часть </vt:lpstr>
      <vt:lpstr> Заключение </vt:lpstr>
      <vt:lpstr> Список литературы </vt:lpstr>
      <vt:lpstr> Приложения </vt:lpstr>
      <vt:lpstr>  Примерные критерии оценивания аналитического отчета   </vt:lpstr>
      <vt:lpstr>Презентация PowerPoint</vt:lpstr>
    </vt:vector>
  </TitlesOfParts>
  <Company>ГБОУ СО "Дворец молодежи"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 КАК ФОРМА ПРЕДЪЯВЛЕНИЯ РЕЗУЛЬТАТОВ ПРАКТИЧЕСКОЙ ДЕЯТЕЛЬНОСТИ ПЕДАГОГА ЗА МЕЖАТТЕСТАЦИОННЫЙ ПЕРИОД </dc:title>
  <dc:creator>Psiho</dc:creator>
  <cp:lastModifiedBy>Наталья Вдленовна</cp:lastModifiedBy>
  <cp:revision>19</cp:revision>
  <dcterms:created xsi:type="dcterms:W3CDTF">2011-04-21T08:22:00Z</dcterms:created>
  <dcterms:modified xsi:type="dcterms:W3CDTF">2015-10-29T06:00:12Z</dcterms:modified>
</cp:coreProperties>
</file>