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notesMasterIdLst>
    <p:notesMasterId r:id="rId7"/>
  </p:notesMasterIdLst>
  <p:sldIdLst>
    <p:sldId id="264" r:id="rId4"/>
    <p:sldId id="262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B455-79E2-4F39-AE37-6E2A92C0034E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97F1B-4ACA-44A5-A5FB-4C002A6C8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9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9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7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90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9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30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5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87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56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9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3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99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74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90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98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30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5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8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53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56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95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1p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3" y="0"/>
            <a:ext cx="9139604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1772816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Отборочный </a:t>
            </a:r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этап чемпионата </a:t>
            </a:r>
            <a:r>
              <a:rPr lang="ru-RU" sz="4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"Молодые профессионалы" (WorldSkills)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65873" y="5301208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23.09 </a:t>
            </a:r>
            <a:r>
              <a: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3" y="188640"/>
            <a:ext cx="5828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61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1p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6" y="0"/>
            <a:ext cx="91396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396" y="692696"/>
            <a:ext cx="5575716" cy="582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      КОНКУРСНЫЕ </a:t>
            </a: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ЗАДАНИЯ</a:t>
            </a:r>
            <a:endParaRPr lang="ru-RU" sz="2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/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/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1.Самопрезентация. Собеседование </a:t>
            </a:r>
          </a:p>
          <a:p>
            <a:pPr lvl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экспертов с участником конкурса. </a:t>
            </a:r>
          </a:p>
          <a:p>
            <a:pPr lvl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2. Выразительное чтение, презентация </a:t>
            </a:r>
          </a:p>
          <a:p>
            <a:pPr lvl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книги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Декоративно-прикладное искусство.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Создание образца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декоративной росписи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для демонстрации в совместно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организованной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деятельности воспитателя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 детьми </a:t>
            </a:r>
          </a:p>
          <a:p>
            <a:pPr lvl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Изготовление поделки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технике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рисования пластилином на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разных поверхностях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Разработка и проведение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комплекса утренней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гимнастики.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Разработка и проведение дидактической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</a:p>
          <a:p>
            <a:pPr lvl="0"/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Изображение 11" descr="f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429" y="-3441"/>
            <a:ext cx="9144000" cy="213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0"/>
          <p:cNvSpPr txBox="1">
            <a:spLocks noChangeArrowheads="1"/>
          </p:cNvSpPr>
          <p:nvPr/>
        </p:nvSpPr>
        <p:spPr bwMode="auto">
          <a:xfrm>
            <a:off x="9752135" y="8302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38509"/>
            <a:ext cx="795637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215" lvl="0" algn="ctr">
              <a:lnSpc>
                <a:spcPct val="115000"/>
              </a:lnSpc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ПРОГРАММА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ОТБОРОЧНОГО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ЭТАПА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ЧЕМПИОНАТА "МОЛОДЫЕ ПРОФЕССИОНАЛЫ" (WORLDSKILLS)</a:t>
            </a:r>
            <a:endParaRPr lang="ru-RU" sz="16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450215" lvl="0" algn="ctr">
              <a:lnSpc>
                <a:spcPct val="115000"/>
              </a:lnSpc>
              <a:tabLst>
                <a:tab pos="270510" algn="l"/>
                <a:tab pos="540385" algn="l"/>
              </a:tabLst>
            </a:pPr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 КОМПЕТЕНЦИИ «ДОШКОЛЬНОЕ ВОСПИТАНИЕ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6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22947"/>
              </p:ext>
            </p:extLst>
          </p:nvPr>
        </p:nvGraphicFramePr>
        <p:xfrm>
          <a:off x="107504" y="1973259"/>
          <a:ext cx="8856984" cy="4775627"/>
        </p:xfrm>
        <a:graphic>
          <a:graphicData uri="http://schemas.openxmlformats.org/drawingml/2006/table">
            <a:tbl>
              <a:tblPr firstRow="1" firstCol="1" bandRow="1"/>
              <a:tblGrid>
                <a:gridCol w="2185847"/>
                <a:gridCol w="6671137"/>
              </a:tblGrid>
              <a:tr h="65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9.00-10.15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комплекса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утренней гимнастики с детьми дошкольного возраста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10.20-10.55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Самопрезентация. Собеседование экспертов с участником конкурса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11.00-11.30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11.30-12.05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Выразительное чтение, презентация книги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12.10-12.30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Декоративно-прикладное искусство. Создание образца декоративной росписи для демонстрации в совместно организованной деятельности воспитателя с детьми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12.35-12.55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Пластилинография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Изготовление поделки в технике рисования пластилином на разных поверхностях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13.00-13.40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и проведение дидактической игры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8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161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2_Тема Office</vt:lpstr>
      <vt:lpstr>4_Тема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6</cp:revision>
  <dcterms:created xsi:type="dcterms:W3CDTF">2016-09-05T16:33:41Z</dcterms:created>
  <dcterms:modified xsi:type="dcterms:W3CDTF">2016-09-26T14:29:42Z</dcterms:modified>
</cp:coreProperties>
</file>